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78" r:id="rId4"/>
    <p:sldId id="258" r:id="rId5"/>
    <p:sldId id="277" r:id="rId6"/>
    <p:sldId id="289" r:id="rId7"/>
    <p:sldId id="279" r:id="rId8"/>
    <p:sldId id="281" r:id="rId9"/>
    <p:sldId id="282" r:id="rId10"/>
    <p:sldId id="284" r:id="rId11"/>
    <p:sldId id="283" r:id="rId12"/>
    <p:sldId id="291" r:id="rId13"/>
    <p:sldId id="295" r:id="rId14"/>
    <p:sldId id="293" r:id="rId15"/>
    <p:sldId id="294" r:id="rId16"/>
    <p:sldId id="296" r:id="rId17"/>
    <p:sldId id="297" r:id="rId18"/>
    <p:sldId id="298" r:id="rId19"/>
    <p:sldId id="299" r:id="rId20"/>
    <p:sldId id="300" r:id="rId21"/>
    <p:sldId id="290" r:id="rId2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3" autoAdjust="0"/>
  </p:normalViewPr>
  <p:slideViewPr>
    <p:cSldViewPr snapToGrid="0">
      <p:cViewPr varScale="1">
        <p:scale>
          <a:sx n="44" d="100"/>
          <a:sy n="44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084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07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62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64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77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009650"/>
            <a:ext cx="12477750" cy="838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"/>
    </mc:Choice>
    <mc:Fallback xmlns="">
      <p:transition spd="slow" advTm="31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C05BAA-7955-D2AD-DF71-55637CB4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8" y="689427"/>
            <a:ext cx="11901713" cy="85706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3"/>
    </mc:Choice>
    <mc:Fallback xmlns="">
      <p:transition spd="slow" advTm="1913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9486" y="273051"/>
            <a:ext cx="7945664" cy="8318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NAVARATRI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D62341-7F1F-25B9-B2EE-59C8991768E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FFB74D-52D0-CAB7-52F5-638600451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72" y="1435100"/>
            <a:ext cx="12670972" cy="80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1"/>
    </mc:Choice>
    <mc:Fallback xmlns="">
      <p:transition spd="slow" advTm="2268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09EDC-7045-F78F-E354-2725A0C1C0D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E4F38-7815-C6BC-FEB1-DA51463E9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171B5D-D922-B51D-A652-7CD814B58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944915"/>
            <a:ext cx="13309600" cy="750955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D3385518-E909-1DE6-F9F1-46AC710B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13" y="273050"/>
            <a:ext cx="5210629" cy="11620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GURUPURAB</a:t>
            </a:r>
            <a:endParaRPr lang="en-IN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4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5"/>
    </mc:Choice>
    <mc:Fallback xmlns="">
      <p:transition spd="slow" advTm="1567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0A0E-3C5C-E578-E253-570BBA29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743" y="273050"/>
            <a:ext cx="9361714" cy="11620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BUDDHA PURNIMA</a:t>
            </a:r>
            <a:endParaRPr lang="en-IN" sz="32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7135A0-B7E7-28A2-2673-74E2B66DB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6" y="2264228"/>
            <a:ext cx="13295085" cy="69668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3CA41-11C5-7834-B184-21FBA9055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2BAB-41BA-D685-35B3-08903199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143" y="273050"/>
            <a:ext cx="7126514" cy="11620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CHRISTMAS</a:t>
            </a:r>
            <a:endParaRPr lang="en-IN"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57B81-9FAE-7B0E-3C83-34EA255FE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58" y="1796143"/>
            <a:ext cx="13120914" cy="78431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57134-E163-276C-9894-C35FFC33A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33"/>
    </mc:Choice>
    <mc:Fallback xmlns="">
      <p:transition spd="slow" advTm="10863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4CC8-70D7-C177-1996-4C0D7355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515" y="273050"/>
            <a:ext cx="3628572" cy="11620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RAMZAN</a:t>
            </a:r>
            <a:endParaRPr lang="en-IN" sz="32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2B4A2-528A-955B-3D00-663CD336B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086" y="1768928"/>
            <a:ext cx="11357429" cy="85180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B6BF9-04E4-766D-0C9B-32AED84C3D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278"/>
    </mc:Choice>
    <mc:Fallback xmlns="">
      <p:transition spd="slow" advTm="16327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73D9-4C6B-AB99-E136-EEE474BE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657" y="273050"/>
            <a:ext cx="6923314" cy="11620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HARVEST FESTIVAL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ADB91E-9EC8-8EC7-43BB-F79489B54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2512105"/>
            <a:ext cx="13004800" cy="73097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96D38-C546-CB30-A7AA-E43CD4EF16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A442E6-5528-EE5E-806B-044E3E83F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085" y="998990"/>
            <a:ext cx="11763829" cy="88228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5FCD4-7837-5119-00A3-3E3B87EFF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E48023-65E3-7663-CB62-07529D3C6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85" y="661307"/>
            <a:ext cx="12286343" cy="89643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35E1E-2705-91AE-2A4E-BAA18AFA18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0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E44A6-4C74-7EA5-012C-9ED9AA43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4" y="1043212"/>
            <a:ext cx="12351657" cy="85960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F1643-E572-E725-F2B4-ECD65E2100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3A22-366D-204D-2C62-76F7DE4B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EF761-BFE3-8F30-5587-B16EED78F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5257" y="711201"/>
            <a:ext cx="7460342" cy="957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FESTIVALS AND CELEBRATIONS</a:t>
            </a:r>
            <a:endParaRPr lang="en-I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A6155-AB91-FC2E-DDEE-688F957FD4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4B8DE-BB4B-29FF-3454-2F9B219F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3" y="2133600"/>
            <a:ext cx="15794944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4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B5A55-BB88-03CB-D87A-92242FD34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656" y="851807"/>
            <a:ext cx="11444514" cy="85833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FE971-0390-7460-7B8A-F6E9B399F0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0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465512" y="2857500"/>
            <a:ext cx="7507287" cy="1466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891930"/>
            <a:ext cx="11734800" cy="83610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050" y="9448800"/>
            <a:ext cx="14331950" cy="5556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Chapter 1 /Science </a:t>
            </a:r>
            <a:r>
              <a:rPr lang="en-US" dirty="0" err="1"/>
              <a:t>Dept</a:t>
            </a:r>
            <a:r>
              <a:rPr lang="en-US" dirty="0"/>
              <a:t>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05350" y="10877549"/>
            <a:ext cx="7296149" cy="17145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2976664" y="5905500"/>
            <a:ext cx="8034236" cy="2857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00" y="274639"/>
            <a:ext cx="6234214" cy="735012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TYPES OF FESTIVALS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648200" y="9791700"/>
            <a:ext cx="6762750" cy="4953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Chapter 6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374A8A-CD6A-9D45-7217-C8D56ECA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664" y="1950130"/>
            <a:ext cx="12060136" cy="76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78"/>
    </mc:Choice>
    <mc:Fallback xmlns="">
      <p:transition spd="slow" advTm="309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IN" dirty="0"/>
              <a:t>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</a:rPr>
              <a:t>                              </a:t>
            </a: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946359" y="577517"/>
            <a:ext cx="11983452" cy="12512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NATIONAL FESTIVALS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4235116" y="9639300"/>
            <a:ext cx="12490784" cy="647700"/>
          </a:xfrm>
        </p:spPr>
        <p:txBody>
          <a:bodyPr>
            <a:noAutofit/>
          </a:bodyPr>
          <a:lstStyle/>
          <a:p>
            <a:r>
              <a:rPr lang="en-IN" sz="2000" dirty="0"/>
              <a:t>CHAPTER 6/KARUNAMBIGAI/SOCIAL DEPT/SNS ACADEMY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4EA0E-1371-F8FF-8D9C-94BE9772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05" y="1893827"/>
            <a:ext cx="13639606" cy="77454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7"/>
    </mc:Choice>
    <mc:Fallback xmlns="">
      <p:transition spd="slow" advTm="154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274638"/>
            <a:ext cx="10991850" cy="1143000"/>
          </a:xfrm>
        </p:spPr>
        <p:txBody>
          <a:bodyPr/>
          <a:lstStyle/>
          <a:p>
            <a:r>
              <a:rPr lang="en-US" dirty="0"/>
              <a:t>HOW DO WE CELEBRATE NATIONAL FESTIVALS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0746C-27D9-7C8F-E926-89B7C7794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2500085"/>
            <a:ext cx="5834743" cy="4376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BD3986-C7B4-02F8-C89F-8FC53F4E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242" y="1358331"/>
            <a:ext cx="6059716" cy="332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A72739-74E3-E286-E7F9-D1BE328B8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4792437"/>
            <a:ext cx="7326083" cy="54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0"/>
    </mc:Choice>
    <mc:Fallback xmlns="">
      <p:transition spd="slow" advTm="136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0" y="10004424"/>
            <a:ext cx="12230100" cy="45719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CHAPTER 6/KARUNAMBIGAI/SOCIAL DEPT/SNS ACADEMY</a:t>
            </a:r>
            <a:b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1"/>
            <a:ext cx="7010399" cy="14287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RELIGIOUS FESTIVALS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EDA77-1715-2920-A76B-6EEB55A41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3" y="1866899"/>
            <a:ext cx="13701486" cy="713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35"/>
    </mc:Choice>
    <mc:Fallback xmlns="">
      <p:transition spd="slow" advTm="821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0" y="552451"/>
            <a:ext cx="6814457" cy="6667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DIWALI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19A1B-F368-EB24-6422-A7AC6B72B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14" y="1627186"/>
            <a:ext cx="12874171" cy="7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14"/>
    </mc:Choice>
    <mc:Fallback xmlns="">
      <p:transition spd="slow" advTm="6541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9810749"/>
            <a:ext cx="13315950" cy="455146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6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050" y="476251"/>
            <a:ext cx="6686549" cy="6095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5E9AF-C212-66A7-8E59-6DC2FE7D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22" y="1132455"/>
            <a:ext cx="10696120" cy="8022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83ECE-A48D-47F2-FE93-C8337BEA5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599" y="3976688"/>
            <a:ext cx="4000500" cy="35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26"/>
    </mc:Choice>
    <mc:Fallback xmlns="">
      <p:transition spd="slow" advTm="432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829" y="638630"/>
            <a:ext cx="7344228" cy="783770"/>
          </a:xfrm>
        </p:spPr>
        <p:txBody>
          <a:bodyPr/>
          <a:lstStyle/>
          <a:p>
            <a:r>
              <a:rPr lang="en-US" dirty="0"/>
              <a:t>RAKSHA BANDHAN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4755C-665D-1604-C19D-A5CEF315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29" y="2207985"/>
            <a:ext cx="13418457" cy="69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0"/>
    </mc:Choice>
    <mc:Fallback xmlns="">
      <p:transition spd="slow" advTm="159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112</Words>
  <Application>Microsoft Office PowerPoint</Application>
  <PresentationFormat>Custom</PresentationFormat>
  <Paragraphs>50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               </vt:lpstr>
      <vt:lpstr>HOW DO WE CELEBRATE NATIONAL FESTIVALS</vt:lpstr>
      <vt:lpstr>CHAPTER 6/KARUNAMBIGAI/SOCIAL DEPT/SNS ACADEMY </vt:lpstr>
      <vt:lpstr>PowerPoint Presentation</vt:lpstr>
      <vt:lpstr>Chapter 6 /Social Dept/N karunambigai/SNS academy </vt:lpstr>
      <vt:lpstr>RAKSHA BANDHAN</vt:lpstr>
      <vt:lpstr>PowerPoint Presentation</vt:lpstr>
      <vt:lpstr>PowerPoint Presentation</vt:lpstr>
      <vt:lpstr>GURUPURAB</vt:lpstr>
      <vt:lpstr>BUDDHA PURNIMA</vt:lpstr>
      <vt:lpstr>CHRISTMAS</vt:lpstr>
      <vt:lpstr>RAMZAN</vt:lpstr>
      <vt:lpstr>HARVEST FESTIVAL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karunatharun@gmail.com</cp:lastModifiedBy>
  <cp:revision>121</cp:revision>
  <dcterms:created xsi:type="dcterms:W3CDTF">2006-08-16T00:00:00Z</dcterms:created>
  <dcterms:modified xsi:type="dcterms:W3CDTF">2023-10-17T09:05:31Z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1359373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